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263" r:id="rId6"/>
    <p:sldId id="264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9" r:id="rId23"/>
    <p:sldId id="290" r:id="rId24"/>
    <p:sldId id="291" r:id="rId25"/>
    <p:sldId id="297" r:id="rId26"/>
    <p:sldId id="301" r:id="rId27"/>
    <p:sldId id="302" r:id="rId28"/>
    <p:sldId id="303" r:id="rId29"/>
    <p:sldId id="304" r:id="rId30"/>
    <p:sldId id="305" r:id="rId31"/>
    <p:sldId id="306" r:id="rId32"/>
    <p:sldId id="308" r:id="rId33"/>
    <p:sldId id="309" r:id="rId34"/>
    <p:sldId id="310" r:id="rId35"/>
    <p:sldId id="313" r:id="rId36"/>
  </p:sldIdLst>
  <p:sldSz cx="9144000" cy="68754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DDY, RAMANA" userId="ea915107-c274-44fb-bf68-16e8f7429d78" providerId="ADAL" clId="{980839CA-C1B4-423B-98C2-7433F15AC8CB}"/>
    <pc:docChg chg="undo modSld">
      <pc:chgData name="REDDY, RAMANA" userId="ea915107-c274-44fb-bf68-16e8f7429d78" providerId="ADAL" clId="{980839CA-C1B4-423B-98C2-7433F15AC8CB}" dt="2019-10-21T03:51:29.258" v="6" actId="1076"/>
      <pc:docMkLst>
        <pc:docMk/>
      </pc:docMkLst>
      <pc:sldChg chg="modSp">
        <pc:chgData name="REDDY, RAMANA" userId="ea915107-c274-44fb-bf68-16e8f7429d78" providerId="ADAL" clId="{980839CA-C1B4-423B-98C2-7433F15AC8CB}" dt="2019-10-21T02:53:21.071" v="0" actId="1036"/>
        <pc:sldMkLst>
          <pc:docMk/>
          <pc:sldMk cId="0" sldId="264"/>
        </pc:sldMkLst>
        <pc:picChg chg="mod">
          <ac:chgData name="REDDY, RAMANA" userId="ea915107-c274-44fb-bf68-16e8f7429d78" providerId="ADAL" clId="{980839CA-C1B4-423B-98C2-7433F15AC8CB}" dt="2019-10-21T02:53:21.071" v="0" actId="1036"/>
          <ac:picMkLst>
            <pc:docMk/>
            <pc:sldMk cId="0" sldId="264"/>
            <ac:picMk id="2" creationId="{71F2E253-77A2-4462-BC1E-19366E4E159B}"/>
          </ac:picMkLst>
        </pc:picChg>
      </pc:sldChg>
      <pc:sldChg chg="modSp">
        <pc:chgData name="REDDY, RAMANA" userId="ea915107-c274-44fb-bf68-16e8f7429d78" providerId="ADAL" clId="{980839CA-C1B4-423B-98C2-7433F15AC8CB}" dt="2019-10-21T02:56:19.283" v="2" actId="1076"/>
        <pc:sldMkLst>
          <pc:docMk/>
          <pc:sldMk cId="0" sldId="270"/>
        </pc:sldMkLst>
        <pc:picChg chg="mod">
          <ac:chgData name="REDDY, RAMANA" userId="ea915107-c274-44fb-bf68-16e8f7429d78" providerId="ADAL" clId="{980839CA-C1B4-423B-98C2-7433F15AC8CB}" dt="2019-10-21T02:56:19.283" v="2" actId="1076"/>
          <ac:picMkLst>
            <pc:docMk/>
            <pc:sldMk cId="0" sldId="270"/>
            <ac:picMk id="2" creationId="{D1726E19-A6E5-422B-9581-7E8223C413C9}"/>
          </ac:picMkLst>
        </pc:picChg>
      </pc:sldChg>
      <pc:sldChg chg="modSp">
        <pc:chgData name="REDDY, RAMANA" userId="ea915107-c274-44fb-bf68-16e8f7429d78" providerId="ADAL" clId="{980839CA-C1B4-423B-98C2-7433F15AC8CB}" dt="2019-10-21T03:51:29.258" v="6" actId="1076"/>
        <pc:sldMkLst>
          <pc:docMk/>
          <pc:sldMk cId="0" sldId="282"/>
        </pc:sldMkLst>
        <pc:picChg chg="mod">
          <ac:chgData name="REDDY, RAMANA" userId="ea915107-c274-44fb-bf68-16e8f7429d78" providerId="ADAL" clId="{980839CA-C1B4-423B-98C2-7433F15AC8CB}" dt="2019-10-21T03:51:29.258" v="6" actId="1076"/>
          <ac:picMkLst>
            <pc:docMk/>
            <pc:sldMk cId="0" sldId="282"/>
            <ac:picMk id="2" creationId="{6DC6A9D1-918F-4659-A552-D8268FAE3B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11D0B-B608-4EB1-AB48-5C26C697E8C1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6363" y="1143000"/>
            <a:ext cx="4105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F2FDD-3A1D-49FB-932B-7150BD4CE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71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F2FDD-3A1D-49FB-932B-7150BD4CEA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7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F4A8-5380-4F3D-8D86-F763A9D0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5538"/>
            <a:ext cx="6858000" cy="239395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BF7D5-C634-4DFA-ACB9-7BF31FD52C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11563"/>
            <a:ext cx="6858000" cy="16589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830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43A9E-E672-4C4D-99D3-58245D3CD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713"/>
            <a:ext cx="7886700" cy="1328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C18D4-F1C1-4C04-8A77-0BE642ABE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30388"/>
            <a:ext cx="7886700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245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40B23C-8F99-47DF-B6FE-632FAF7A5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6713"/>
            <a:ext cx="1971675" cy="58261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ABE5E-9B45-43A8-9EDC-718DF9818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6713"/>
            <a:ext cx="5762625" cy="58261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25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2A1F2-EAEC-4B1B-BED6-B25E421AD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713"/>
            <a:ext cx="7886700" cy="1328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B977-FAD6-40AB-9DE4-22FEF061F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0388"/>
            <a:ext cx="7886700" cy="4362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6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0575-E565-44DC-AA8D-48004A4A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14500"/>
            <a:ext cx="7886700" cy="285908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11FB-68F6-4821-90EF-34C12419E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600575"/>
            <a:ext cx="7886700" cy="1504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34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5627-7029-41D8-B8D7-B810BAB1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713"/>
            <a:ext cx="7886700" cy="1328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EC1B9-243F-4C80-BE8C-5583ABFE8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30388"/>
            <a:ext cx="3867150" cy="4362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8B42F-0197-4775-85DB-08A7564D8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30388"/>
            <a:ext cx="3867150" cy="4362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2847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B0B2-7DFB-418D-A137-EE26AE9F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6713"/>
            <a:ext cx="7886700" cy="1328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0974D-E3BC-4EEA-BA33-514F553E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5925"/>
            <a:ext cx="3868737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99F45-B464-4EAD-A5D4-B37F14151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11425"/>
            <a:ext cx="3868737" cy="3694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249916-BDEE-4746-A760-DD50D2C17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5925"/>
            <a:ext cx="3887788" cy="8255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D8207-7804-485B-A57F-85B6F3C14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11425"/>
            <a:ext cx="3887788" cy="36941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99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EF546-A6FB-403C-AF9F-D37DCE56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6713"/>
            <a:ext cx="7886700" cy="13287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80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9837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4F04-6AC5-489D-8165-7E27CC73C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8788"/>
            <a:ext cx="2949575" cy="16033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300AE-7675-4544-A084-A1DC80F6A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90600"/>
            <a:ext cx="4629150" cy="48847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9FDD2-A381-4237-AF6A-334DAED4E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62163"/>
            <a:ext cx="2949575" cy="3821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35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B50E-653F-4B96-8CE6-4951A47D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8788"/>
            <a:ext cx="2949575" cy="160337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B518F-BF0A-432F-817D-636D39934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90600"/>
            <a:ext cx="4629150" cy="4884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BC997-0FA6-43BB-BE45-362D2D897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62163"/>
            <a:ext cx="2949575" cy="3821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36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AC307A64-3EA6-4552-8A52-B21CDB30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0B03987C-11E1-4A99-A005-81960B27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06656D43-2F0E-485D-982C-4B1A5AFA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F9DC408E-2123-4527-B4FB-94D9AACE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1EFEF623-5C36-4A3F-89E4-AEE6818D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0E5977D3-8429-4DE2-ABDF-59724B29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CE84CEE5-76FD-4228-B0AA-0032ADC5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8F14FEA6-041E-483B-BDB6-C51442D8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568D57E5-DFB0-4025-A877-612F5EE6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A14E01CE-AF1B-42C0-B299-D2A606DB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EA301278-BDC7-45D2-AAD8-7887C9BB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E7D93834-367D-49FD-91CA-A69FF3672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676B4C74-9588-48AE-BF37-E0BCC5F3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6DC6A9D1-918F-4659-A552-D8268FAE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17050011-1A7D-4BB0-9478-5865B1C6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2B5C7C37-B7FC-441D-914A-886C1E021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2FAFC691-2E52-49E8-8AED-06B9027E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3B2B850-35A5-4458-92D5-E3EA5D85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A5E6AC1E-0097-42C9-ABB1-40F6EFE3C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2F9DEF16-6681-44A6-A39E-8291518D0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EEA0030A-2A7F-4BD6-A856-46332486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46E94C34-3F88-4AE5-8981-40442026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AC8F5D8B-543E-463C-B7C1-E9A2F2464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C6B82DFC-931C-4400-A41D-B0B7F7F8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3AADAC9-4BC9-487E-9585-7782B07B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8E8908DE-465F-4FD6-AA91-6D30B103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F79D746E-8AD5-4C57-8171-7C5F0C6A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381C235E-E882-4902-BF39-757DA1E1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033088A-D39F-45B9-88CC-9EC877EB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11743AB0-6061-435D-8C17-B1935BAF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">
            <a:extLst>
              <a:ext uri="{FF2B5EF4-FFF2-40B4-BE49-F238E27FC236}">
                <a16:creationId xmlns:a16="http://schemas.microsoft.com/office/drawing/2014/main" id="{F9C2230C-A75C-46F7-85C4-E10944EEB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64" y="981486"/>
            <a:ext cx="7675418" cy="575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29A4902A-02C4-4F16-B48E-66AAFCA7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71F2E253-77A2-4462-BC1E-19366E4E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9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A6F202BC-DE02-4238-A13C-A37A688C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DEC2A0CB-F16C-4DF2-8A63-E898D729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D1726E19-A6E5-422B-9581-7E8223C4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</Words>
  <Application>Microsoft Office PowerPoint</Application>
  <PresentationFormat>Custom</PresentationFormat>
  <Paragraphs>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Standard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REDDY, RAMANA</cp:lastModifiedBy>
  <cp:revision>1</cp:revision>
  <dcterms:created xsi:type="dcterms:W3CDTF">2019-06-09T14:53:33Z</dcterms:created>
  <dcterms:modified xsi:type="dcterms:W3CDTF">2019-10-21T03:53:31Z</dcterms:modified>
</cp:coreProperties>
</file>